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gxXcUdGHmZWjSIpnIcb7nV225/T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Lucas Gonzalez"/>
  <p:cmAuthor clrIdx="1" id="1" initials="" lastIdx="1" name="Sebastián Ilicic"/>
  <p:cmAuthor clrIdx="2" id="2" initials="" lastIdx="1" name="Gatica Matia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02T17:55:41.856">
    <p:pos x="6000" y="0"/>
    <p:text>Holiss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P2AKIk"/>
      </p:ext>
    </p:extLst>
  </p:cm>
  <p:cm authorId="1" idx="1" dt="2022-06-02T17:34:54.221">
    <p:pos x="6000" y="0"/>
    <p:text>_Marked as resolved_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aP2AKIo"/>
      </p:ext>
    </p:extLst>
  </p:cm>
  <p:cm authorId="2" idx="1" dt="2022-06-02T17:55:41.856">
    <p:pos x="6000" y="0"/>
    <p:text>_Re-opened_
uwu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aP2AKIs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77" name="Google Shape;77;p33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4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5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5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35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94" name="Google Shape;94;p3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s-AR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es-AR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6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7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37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37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37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37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37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3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3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38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19" name="Google Shape;119;p38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38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38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22" name="Google Shape;122;p38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38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38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25" name="Google Shape;125;p38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3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3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9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0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27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28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28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31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9.png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274"/>
                </a:srgbClr>
              </a:gs>
              <a:gs pos="36000">
                <a:srgbClr val="78C4F1">
                  <a:alpha val="5490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2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7F7F7">
                  <a:alpha val="6274"/>
                </a:srgbClr>
              </a:gs>
              <a:gs pos="36000">
                <a:srgbClr val="F7F7F7">
                  <a:alpha val="5490"/>
                </a:srgbClr>
              </a:gs>
              <a:gs pos="69000">
                <a:srgbClr val="F7F7F7">
                  <a:alpha val="0"/>
                </a:srgbClr>
              </a:gs>
              <a:gs pos="100000">
                <a:srgbClr val="F7F7F7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31.jpg"/><Relationship Id="rId6" Type="http://schemas.openxmlformats.org/officeDocument/2006/relationships/image" Target="../media/image39.png"/><Relationship Id="rId7" Type="http://schemas.openxmlformats.org/officeDocument/2006/relationships/image" Target="../media/image4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s-AR"/>
              <a:t>Introducción a Matlab y funciones para el control</a:t>
            </a:r>
            <a:endParaRPr/>
          </a:p>
        </p:txBody>
      </p:sp>
      <p:sp>
        <p:nvSpPr>
          <p:cNvPr id="166" name="Google Shape;166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/>
              <a:t>SEBASTIAN ILICIC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AR"/>
              <a:t>JOSE TANTERA</a:t>
            </a:r>
            <a:endParaRPr/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5469" y="4609956"/>
            <a:ext cx="2286319" cy="205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1068389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6987891" y="0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352426" y="1645920"/>
            <a:ext cx="6635466" cy="447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forma mas fácil de obtener los Polos y Ceros de una transferencia es utilizando la función “pzmap” la cual grafica en un par de ejes la posición de los P y Z (la z es por ceros en ingles) de la transferencia dada.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pzmap(H)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Existe una alternativa que funciona a partir de cierta versión de Matlab que 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pzplot(H)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obtener los polos y ceros de una función sin hacer el plano pueden utilizarse las funciones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pole(H)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zero(H)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/>
          <p:nvPr/>
        </p:nvSpPr>
        <p:spPr>
          <a:xfrm flipH="1">
            <a:off x="7201089" y="1"/>
            <a:ext cx="4990911" cy="6858001"/>
          </a:xfrm>
          <a:custGeom>
            <a:rect b="b" l="l" r="r" t="t"/>
            <a:pathLst>
              <a:path extrusionOk="0" h="6858001" w="499091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10"/>
          <p:cNvSpPr txBox="1"/>
          <p:nvPr>
            <p:ph type="title"/>
          </p:nvPr>
        </p:nvSpPr>
        <p:spPr>
          <a:xfrm>
            <a:off x="8015978" y="1645920"/>
            <a:ext cx="3522879" cy="447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es-AR">
                <a:solidFill>
                  <a:srgbClr val="FFFFFF"/>
                </a:solidFill>
              </a:rPr>
              <a:t>Polos y Ceros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"/>
          <p:cNvSpPr txBox="1"/>
          <p:nvPr>
            <p:ph type="title"/>
          </p:nvPr>
        </p:nvSpPr>
        <p:spPr>
          <a:xfrm>
            <a:off x="646111" y="452718"/>
            <a:ext cx="9404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Ejemplo 1</a:t>
            </a:r>
            <a:endParaRPr/>
          </a:p>
        </p:txBody>
      </p: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 b="0" l="0" r="2846" t="0"/>
          <a:stretch/>
        </p:blipFill>
        <p:spPr>
          <a:xfrm>
            <a:off x="744064" y="1151905"/>
            <a:ext cx="5680487" cy="168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3374" y="1496291"/>
            <a:ext cx="5671973" cy="511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4551" y="1492936"/>
            <a:ext cx="5680795" cy="511834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 txBox="1"/>
          <p:nvPr/>
        </p:nvSpPr>
        <p:spPr>
          <a:xfrm>
            <a:off x="1353787" y="5605153"/>
            <a:ext cx="414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Posición de Polos y Ceros?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1450" y="2907499"/>
            <a:ext cx="2949162" cy="219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Ejemplo 2</a:t>
            </a:r>
            <a:endParaRPr/>
          </a:p>
        </p:txBody>
      </p:sp>
      <p:sp>
        <p:nvSpPr>
          <p:cNvPr id="270" name="Google Shape;270;p12"/>
          <p:cNvSpPr txBox="1"/>
          <p:nvPr/>
        </p:nvSpPr>
        <p:spPr>
          <a:xfrm>
            <a:off x="1353787" y="5605153"/>
            <a:ext cx="41444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Posición de Polos y Ceros?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Google Shape;2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0" y="1151905"/>
            <a:ext cx="5593981" cy="169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2257" y="1243693"/>
            <a:ext cx="473392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2257" y="1243693"/>
            <a:ext cx="4724400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9027" y="3058485"/>
            <a:ext cx="2206089" cy="169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Respuesta temporal</a:t>
            </a:r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646111" y="1151906"/>
            <a:ext cx="11169837" cy="524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Teniendo la transferencia del sistema, Matlab permite conocer la respuesta temporal ante un escalón de excitación y medir los parámetros principales como el tiempo de establecimiento, el valor pico, la cantidad de oscilaciones (si las hay), si el sistema es convergente o no,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encontrar la respuesta al escalón se utiliza la función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1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step(H)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el </a:t>
            </a:r>
            <a:r>
              <a:rPr lang="es-AR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gráfico</a:t>
            </a: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muestra la respuesta al escalón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 </a:t>
            </a:r>
            <a:r>
              <a:rPr lang="es-AR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Ejemplo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5663" y="2980705"/>
            <a:ext cx="4505272" cy="365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Bode</a:t>
            </a:r>
            <a:endParaRPr/>
          </a:p>
        </p:txBody>
      </p:sp>
      <p:sp>
        <p:nvSpPr>
          <p:cNvPr id="287" name="Google Shape;287;p14"/>
          <p:cNvSpPr txBox="1"/>
          <p:nvPr/>
        </p:nvSpPr>
        <p:spPr>
          <a:xfrm>
            <a:off x="646111" y="1151906"/>
            <a:ext cx="11169900" cy="5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Teniendo la transferencia, Matlab permite obtener el bode de dicha transferencia, tanto m</a:t>
            </a:r>
            <a:r>
              <a:rPr lang="es-AR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ó</a:t>
            </a: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dulo como fase.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obtener el bode se utiliza la función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1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bode(H)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0078" y="2510663"/>
            <a:ext cx="7185870" cy="403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Lugar de Raíces</a:t>
            </a:r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646111" y="1151906"/>
            <a:ext cx="11169837" cy="524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lugar de raíces nos permite observar como varia la posición de los polos cuando a la entrada de nuestra planta colocamos un amplificador de ganancia variable.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sabe que la posición de los polos influye en la respuesta temporal, por lo que si deseamos tener menor tiempo de establecimiento, o un valor pico menor, debemos corregir la posición de los mismos para obtener los parámetros deseados.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 se hace con una ganancia especifica a la entrada de nuestra planta realimentada.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Matlab posee una función que realiza dicho proceso y muestra en un grafico la evolución de los resultados. La función 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1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rlocus(H)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que contiene reloj, tabla&#10;&#10;Descripción generada automáticamente" id="295" name="Google Shape;2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7327" y="4809927"/>
            <a:ext cx="5346803" cy="172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Lugar de Raíces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646112" y="1151906"/>
            <a:ext cx="5386554" cy="5376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Tomando el ejemplo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1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 = [0 1 0.5]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1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 = [1 2 2 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programa permite detenerse en cada punto y observar que ganancia se tiene en ese punto y determina ademas algunas de las caracteristicas mas importantes de la transferencia con dicha ganancia.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3">
            <a:alphaModFix/>
          </a:blip>
          <a:srcRect b="0" l="3171" r="0" t="0"/>
          <a:stretch/>
        </p:blipFill>
        <p:spPr>
          <a:xfrm>
            <a:off x="6032665" y="1151906"/>
            <a:ext cx="6022663" cy="537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Ejemplo 3</a:t>
            </a:r>
            <a:endParaRPr/>
          </a:p>
        </p:txBody>
      </p:sp>
      <p:pic>
        <p:nvPicPr>
          <p:cNvPr descr="Imagen que contiene texto, mapa&#10;&#10;Descripción generada automáticamente"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4250" y="269265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mapa&#10;&#10;Descripción generada automáticamente" id="309" name="Google Shape;3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6322" y="1291753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mapa&#10;&#10;Descripción generada automáticamente" id="310" name="Google Shape;3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1250" y="2313121"/>
            <a:ext cx="5334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62" y="3060976"/>
            <a:ext cx="5397338" cy="3344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, mapa&#10;&#10;Descripción generada automáticamente" id="312" name="Google Shape;31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6322" y="1290633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7"/>
          <p:cNvSpPr/>
          <p:nvPr/>
        </p:nvSpPr>
        <p:spPr>
          <a:xfrm>
            <a:off x="8525550" y="1619850"/>
            <a:ext cx="368969" cy="3344306"/>
          </a:xfrm>
          <a:prstGeom prst="ellipse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8952325" y="1718941"/>
            <a:ext cx="1437997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Polos en el semiplano derecho</a:t>
            </a:r>
            <a:endParaRPr b="0" i="0" sz="18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Ejemplo 3</a:t>
            </a:r>
            <a:endParaRPr/>
          </a:p>
        </p:txBody>
      </p:sp>
      <p:pic>
        <p:nvPicPr>
          <p:cNvPr id="320" name="Google Shape;3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958" y="1324476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8"/>
          <p:cNvSpPr txBox="1"/>
          <p:nvPr/>
        </p:nvSpPr>
        <p:spPr>
          <a:xfrm>
            <a:off x="3821841" y="5659356"/>
            <a:ext cx="414448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Inestable antes de realimentar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n que contiene texto, mapa&#10;&#10;Descripción generada automáticamente" id="322" name="Google Shape;3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324476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Ejemplo 3</a:t>
            </a:r>
            <a:endParaRPr/>
          </a:p>
        </p:txBody>
      </p:sp>
      <p:pic>
        <p:nvPicPr>
          <p:cNvPr id="328" name="Google Shape;3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958" y="1324476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9"/>
          <p:cNvSpPr txBox="1"/>
          <p:nvPr/>
        </p:nvSpPr>
        <p:spPr>
          <a:xfrm>
            <a:off x="3821841" y="5659356"/>
            <a:ext cx="414448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A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 estable después de realimentar G=1,5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" name="Google Shape;3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324476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Agenda</a:t>
            </a:r>
            <a:endParaRPr/>
          </a:p>
        </p:txBody>
      </p:sp>
      <p:sp>
        <p:nvSpPr>
          <p:cNvPr id="173" name="Google Shape;173;p2"/>
          <p:cNvSpPr txBox="1"/>
          <p:nvPr>
            <p:ph idx="1" type="body"/>
          </p:nvPr>
        </p:nvSpPr>
        <p:spPr>
          <a:xfrm>
            <a:off x="875200" y="2106093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s-AR"/>
              <a:t>Interfaz de Matlab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AR"/>
              <a:t>V</a:t>
            </a:r>
            <a:r>
              <a:rPr lang="es-AR"/>
              <a:t>aria</a:t>
            </a:r>
            <a:r>
              <a:rPr lang="es-AR"/>
              <a:t>bles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AR"/>
              <a:t>Transformada de Laplace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AR"/>
              <a:t>Diagrama de Polos y Ceros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AR"/>
              <a:t>Respuesta Temporal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AR"/>
              <a:t>Bode de Modulo y Fase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AR"/>
              <a:t>Lugar de Raíces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74" name="Google Shape;1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86556" y="5932121"/>
            <a:ext cx="909611" cy="8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Repaso de Funciones</a:t>
            </a:r>
            <a:endParaRPr/>
          </a:p>
        </p:txBody>
      </p:sp>
      <p:sp>
        <p:nvSpPr>
          <p:cNvPr id="336" name="Google Shape;336;p20"/>
          <p:cNvSpPr txBox="1"/>
          <p:nvPr/>
        </p:nvSpPr>
        <p:spPr>
          <a:xfrm>
            <a:off x="646111" y="1151906"/>
            <a:ext cx="11411570" cy="5376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tf(Num,Den)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 una función Transferencia dependiente de 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pzmap(H)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 el mapa de polos y ceros de la función H</a:t>
            </a:r>
            <a:endParaRPr b="0" i="1" sz="18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rlocus(H)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 el ploteo del lugar de raíces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pole(H)	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Devuelve los polos de la función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zero(H)	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Devuelve los ceros de la función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step(H)	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 el ploteo de la respuesta temporal de la función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bode(H)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 el ploteo del diagrama de bode modulo y fase</a:t>
            </a:r>
            <a:endParaRPr b="0" i="1" sz="18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feedback(G,H)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Realimenta al sistema G usando la función H (por defecto es realim. neg. )</a:t>
            </a:r>
            <a:endParaRPr b="0" i="1" sz="18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figure	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 una nueva ventana para ploteo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subplot	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 una nueva ventana de ploteo que permite varios ploteos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fft(A)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Devuelve la transformada de Fourier de la señal A</a:t>
            </a:r>
            <a:endParaRPr b="0" i="1" sz="185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clc		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Limpia la linea de comandos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clear	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Limpia la memoria de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0" i="1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close all			</a:t>
            </a:r>
            <a:r>
              <a:rPr b="0" i="0" lang="es-AR" sz="18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Cierra todas las ventanas de ploteo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Interfaz de Matlab</a:t>
            </a:r>
            <a:endParaRPr/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1279418"/>
            <a:ext cx="9780424" cy="5498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4441371" y="3230089"/>
            <a:ext cx="44888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AR" sz="36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</a:t>
            </a:r>
            <a:endParaRPr b="0" i="0" sz="36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4441370" y="5520047"/>
            <a:ext cx="47382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AR" sz="36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Línea de Comando</a:t>
            </a:r>
            <a:endParaRPr b="0" i="0" sz="36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3"/>
          <p:cNvSpPr txBox="1"/>
          <p:nvPr/>
        </p:nvSpPr>
        <p:spPr>
          <a:xfrm>
            <a:off x="646111" y="5520047"/>
            <a:ext cx="23963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AR" sz="36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Variables</a:t>
            </a:r>
            <a:endParaRPr b="0" i="0" sz="36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646111" y="3230088"/>
            <a:ext cx="2298969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AR" sz="36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</a:t>
            </a:r>
            <a:endParaRPr b="0" i="0" sz="36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4441370" y="1615044"/>
            <a:ext cx="285009" cy="617517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3864701" y="1615043"/>
            <a:ext cx="576669" cy="617517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871993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-211" y="1762067"/>
            <a:ext cx="12192417" cy="5095933"/>
          </a:xfrm>
          <a:custGeom>
            <a:rect b="b" l="l" r="r" t="t"/>
            <a:pathLst>
              <a:path extrusionOk="0" h="5095933" w="12192417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5" name="Google Shape;195;p4"/>
          <p:cNvSpPr txBox="1"/>
          <p:nvPr>
            <p:ph type="title"/>
          </p:nvPr>
        </p:nvSpPr>
        <p:spPr>
          <a:xfrm>
            <a:off x="1085587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es-AR">
                <a:solidFill>
                  <a:srgbClr val="FFFFFF"/>
                </a:solidFill>
              </a:rPr>
              <a:t>Variables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4"/>
          <p:cNvSpPr txBox="1"/>
          <p:nvPr>
            <p:ph idx="1" type="body"/>
          </p:nvPr>
        </p:nvSpPr>
        <p:spPr>
          <a:xfrm>
            <a:off x="590550" y="2324763"/>
            <a:ext cx="110109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En Matlab las variables se crean de acuerdo a necesidad, o llamado comúnmente en forma dinámica, esto quiere decir que a diferencia del C en donde primero debemos declarar una variable antes de usarla, en Matlab podemos declararla mientras la estamos usando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Por ejemplo el comando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A = 2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Genera una nueva variable de 1x1 con el numero 2 en su única posición. No necesitamos primero haber declarado “int A” para luego asignarle el valor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Si en cambio se utiliza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B = [0 1 2 3 4]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Matlab genera un vector de 1x5 con los valores indicados anteriormente</a:t>
            </a:r>
            <a:endParaRPr sz="1665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Y si se utiliza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C = [5; 6; 7; 8; 9]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rPr lang="es-AR" sz="1665"/>
              <a:t>Se genera un vector de 5x1 con los valores indicados anteriormente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871993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1" y="1762067"/>
            <a:ext cx="12192417" cy="5095933"/>
          </a:xfrm>
          <a:custGeom>
            <a:rect b="b" l="l" r="r" t="t"/>
            <a:pathLst>
              <a:path extrusionOk="0" h="5095933" w="12192417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5" name="Google Shape;205;p5"/>
          <p:cNvSpPr txBox="1"/>
          <p:nvPr>
            <p:ph type="title"/>
          </p:nvPr>
        </p:nvSpPr>
        <p:spPr>
          <a:xfrm>
            <a:off x="1103312" y="452718"/>
            <a:ext cx="8947522" cy="140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es-AR">
                <a:solidFill>
                  <a:srgbClr val="FFFFFF"/>
                </a:solidFill>
              </a:rPr>
              <a:t>Variables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" name="Google Shape;206;p5"/>
          <p:cNvSpPr txBox="1"/>
          <p:nvPr>
            <p:ph idx="1" type="body"/>
          </p:nvPr>
        </p:nvSpPr>
        <p:spPr>
          <a:xfrm>
            <a:off x="1103312" y="2763520"/>
            <a:ext cx="8946541" cy="3484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/>
              <a:t>Existe un tipo de variable especial en Matlab llamada variable “simbólica” y se la crea con el comando “syms”.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AR"/>
              <a:t>Matlab entiende este tipo de variable como una variable no numérica que se utiliza para despejes u operaciones.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AR"/>
              <a:t>Por ejemplo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AR"/>
              <a:t>syms W R L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AR"/>
              <a:t>Genera 4 variables con los nombres indicados, que no poseen valor y que pueden multiplicarse, dividirse y demás operaciones pero siempre mantienen su mismo valor.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Transformada Laplace</a:t>
            </a:r>
            <a:endParaRPr/>
          </a:p>
        </p:txBody>
      </p:sp>
      <p:sp>
        <p:nvSpPr>
          <p:cNvPr id="212" name="Google Shape;212;p6"/>
          <p:cNvSpPr txBox="1"/>
          <p:nvPr>
            <p:ph idx="1" type="body"/>
          </p:nvPr>
        </p:nvSpPr>
        <p:spPr>
          <a:xfrm>
            <a:off x="646111" y="1151906"/>
            <a:ext cx="11003583" cy="1234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/>
              <a:t>Para realizar la transformada de Laplace de una función, primero se debe definir la función.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s-AR"/>
              <a:t>Si por ejemplo tomamos un circuito RLC serie</a:t>
            </a:r>
            <a:endParaRPr/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2386817"/>
            <a:ext cx="238125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3027361" y="2386817"/>
            <a:ext cx="8760985" cy="3295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3027361" y="2386816"/>
            <a:ext cx="8760985" cy="32956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763" r="0" t="-11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>
            <p:ph type="title"/>
          </p:nvPr>
        </p:nvSpPr>
        <p:spPr>
          <a:xfrm>
            <a:off x="646111" y="452718"/>
            <a:ext cx="9404723" cy="69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AR"/>
              <a:t>Transformada de Laplace</a:t>
            </a:r>
            <a:endParaRPr/>
          </a:p>
        </p:txBody>
      </p:sp>
      <p:sp>
        <p:nvSpPr>
          <p:cNvPr id="221" name="Google Shape;221;p7"/>
          <p:cNvSpPr txBox="1"/>
          <p:nvPr>
            <p:ph idx="1" type="body"/>
          </p:nvPr>
        </p:nvSpPr>
        <p:spPr>
          <a:xfrm>
            <a:off x="646111" y="1151907"/>
            <a:ext cx="11003583" cy="748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/>
              <a:t>Para trabajar en Laplace con Matlab debemos tener la transferencia ya calculada. Si por ejemplo se toma un circuito pasabajos RLC la transferencia es:</a:t>
            </a:r>
            <a:endParaRPr/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17113" t="0"/>
          <a:stretch/>
        </p:blipFill>
        <p:spPr>
          <a:xfrm>
            <a:off x="2396094" y="1900053"/>
            <a:ext cx="3997141" cy="193703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7"/>
          <p:cNvSpPr txBox="1"/>
          <p:nvPr/>
        </p:nvSpPr>
        <p:spPr>
          <a:xfrm>
            <a:off x="6393235" y="2132301"/>
            <a:ext cx="3657599" cy="1472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1188310" y="4175412"/>
            <a:ext cx="11003700" cy="26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generar dicha transferencia, se debe generar 2 vectores, uno para el numerador y otro para el denominador.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Dichos vectores representaran los coeficientes que multiplican a cada termino de 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 en dicho circuito se asignan los valores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 = 2000Ω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 = 10mH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 = 10nF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871993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-211" y="1857329"/>
            <a:ext cx="12192417" cy="5095933"/>
          </a:xfrm>
          <a:custGeom>
            <a:rect b="b" l="l" r="r" t="t"/>
            <a:pathLst>
              <a:path extrusionOk="0" h="5095933" w="12192417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33" name="Google Shape;233;p8"/>
          <p:cNvSpPr txBox="1"/>
          <p:nvPr>
            <p:ph type="title"/>
          </p:nvPr>
        </p:nvSpPr>
        <p:spPr>
          <a:xfrm>
            <a:off x="1103312" y="452718"/>
            <a:ext cx="8947522" cy="140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es-AR">
                <a:solidFill>
                  <a:srgbClr val="FFFFFF"/>
                </a:solidFill>
              </a:rPr>
              <a:t>Transformada de Laplace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1103750" y="2567650"/>
            <a:ext cx="9630900" cy="3675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678" r="0" t="-17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862078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-211" y="1460217"/>
            <a:ext cx="12192417" cy="5095933"/>
          </a:xfrm>
          <a:custGeom>
            <a:rect b="b" l="l" r="r" t="t"/>
            <a:pathLst>
              <a:path extrusionOk="0" h="5095933" w="12192417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43" name="Google Shape;243;p9"/>
          <p:cNvSpPr txBox="1"/>
          <p:nvPr>
            <p:ph type="title"/>
          </p:nvPr>
        </p:nvSpPr>
        <p:spPr>
          <a:xfrm>
            <a:off x="1103312" y="452718"/>
            <a:ext cx="8947522" cy="140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es-AR">
                <a:solidFill>
                  <a:srgbClr val="FFFFFF"/>
                </a:solidFill>
              </a:rPr>
              <a:t>Transformada de Laplace</a:t>
            </a:r>
            <a:endParaRPr/>
          </a:p>
        </p:txBody>
      </p:sp>
      <p:sp>
        <p:nvSpPr>
          <p:cNvPr id="244" name="Google Shape;244;p9"/>
          <p:cNvSpPr txBox="1"/>
          <p:nvPr/>
        </p:nvSpPr>
        <p:spPr>
          <a:xfrm>
            <a:off x="1353300" y="2066358"/>
            <a:ext cx="9485400" cy="4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 H ya almacenada en variable el Matlab puede extraer cualquier tipo de información de la misma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Diagrama de Polos y Ceros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Respuesta al Escalón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Estabilidad, Margen de Fase y Margen de Ganancia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Lugar de Raíces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Diagrama real de Bode, tanto el </a:t>
            </a:r>
            <a:r>
              <a:rPr lang="es-A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</a:t>
            </a: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como la fase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Además de esto, si la planta posee una realimentación, se puede obtener la transferencia final con la realimentación, ya sea realimentación unitaria o no, y repetir los análisis.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2020-05-27T01:55:17Z</dcterms:created>
  <dc:creator>Jose Tantera</dc:creator>
</cp:coreProperties>
</file>